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D4FD44-83E8-4292-81AE-ECDCD9024BB5}" v="4" dt="2025-10-06T06:47:04.978"/>
    <p1510:client id="{E535C71A-D083-4275-AE8C-A7805EF3BDDD}" v="3" dt="2025-10-07T06:39:10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ERY Agnès" userId="2e327b6d-b626-4598-9e02-aca6c799970f" providerId="ADAL" clId="{29599468-6DA4-4FC3-94D5-B79D342879A1}"/>
    <pc:docChg chg="undo custSel addSld modSld">
      <pc:chgData name="THIERY Agnès" userId="2e327b6d-b626-4598-9e02-aca6c799970f" providerId="ADAL" clId="{29599468-6DA4-4FC3-94D5-B79D342879A1}" dt="2025-10-07T06:40:10.906" v="296" actId="20577"/>
      <pc:docMkLst>
        <pc:docMk/>
      </pc:docMkLst>
      <pc:sldChg chg="addSp delSp modSp new mod setBg">
        <pc:chgData name="THIERY Agnès" userId="2e327b6d-b626-4598-9e02-aca6c799970f" providerId="ADAL" clId="{29599468-6DA4-4FC3-94D5-B79D342879A1}" dt="2025-10-07T06:40:10.906" v="296" actId="20577"/>
        <pc:sldMkLst>
          <pc:docMk/>
          <pc:sldMk cId="3070974315" sldId="256"/>
        </pc:sldMkLst>
        <pc:spChg chg="mod">
          <ac:chgData name="THIERY Agnès" userId="2e327b6d-b626-4598-9e02-aca6c799970f" providerId="ADAL" clId="{29599468-6DA4-4FC3-94D5-B79D342879A1}" dt="2025-10-07T06:40:10.906" v="296" actId="20577"/>
          <ac:spMkLst>
            <pc:docMk/>
            <pc:sldMk cId="3070974315" sldId="256"/>
            <ac:spMk id="2" creationId="{C21215D5-7BD8-13B5-8C86-3AE51B2A332A}"/>
          </ac:spMkLst>
        </pc:spChg>
        <pc:spChg chg="mod">
          <ac:chgData name="THIERY Agnès" userId="2e327b6d-b626-4598-9e02-aca6c799970f" providerId="ADAL" clId="{29599468-6DA4-4FC3-94D5-B79D342879A1}" dt="2025-10-06T06:57:55.937" v="229" actId="1076"/>
          <ac:spMkLst>
            <pc:docMk/>
            <pc:sldMk cId="3070974315" sldId="256"/>
            <ac:spMk id="3" creationId="{84AF4F11-9FFB-8F92-0742-A6F741948593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9" creationId="{76906711-0AFB-47DD-A4B6-4E94B38B8C91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11" creationId="{AA91F649-894C-41F6-A21D-3D1AC558E934}"/>
          </ac:spMkLst>
        </pc:spChg>
        <pc:spChg chg="add del">
          <ac:chgData name="THIERY Agnès" userId="2e327b6d-b626-4598-9e02-aca6c799970f" providerId="ADAL" clId="{29599468-6DA4-4FC3-94D5-B79D342879A1}" dt="2025-10-06T06:45:05.670" v="74" actId="26606"/>
          <ac:spMkLst>
            <pc:docMk/>
            <pc:sldMk cId="3070974315" sldId="256"/>
            <ac:spMk id="13" creationId="{56037404-66BD-46B5-9323-1B531319671A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5" creationId="{19D32F93-50AC-4C46-A5DB-291C60DDB7BD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6" creationId="{827DC2C4-B485-428A-BF4A-472D2967F47F}"/>
          </ac:spMkLst>
        </pc:spChg>
        <pc:spChg chg="add del">
          <ac:chgData name="THIERY Agnès" userId="2e327b6d-b626-4598-9e02-aca6c799970f" providerId="ADAL" clId="{29599468-6DA4-4FC3-94D5-B79D342879A1}" dt="2025-10-06T06:48:25.979" v="127" actId="26606"/>
          <ac:spMkLst>
            <pc:docMk/>
            <pc:sldMk cId="3070974315" sldId="256"/>
            <ac:spMk id="17" creationId="{EE04B5EB-F158-4507-90DD-BD23620C7CC9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22" creationId="{17BD7CC6-2F7F-4587-8E92-D041AB2CEB32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24" creationId="{BE7ED1F4-19EF-4BC2-A6EA-DF1525142B28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34" creationId="{A3919D60-F174-4FEB-9E9D-5AF6BD6597C9}"/>
          </ac:spMkLst>
        </pc:spChg>
        <pc:spChg chg="add del">
          <ac:chgData name="THIERY Agnès" userId="2e327b6d-b626-4598-9e02-aca6c799970f" providerId="ADAL" clId="{29599468-6DA4-4FC3-94D5-B79D342879A1}" dt="2025-10-06T06:48:52.427" v="130" actId="26606"/>
          <ac:spMkLst>
            <pc:docMk/>
            <pc:sldMk cId="3070974315" sldId="256"/>
            <ac:spMk id="48" creationId="{90AE89EB-4F51-4181-9475-7E1048FB378A}"/>
          </ac:spMkLst>
        </pc:spChg>
        <pc:spChg chg="add del">
          <ac:chgData name="THIERY Agnès" userId="2e327b6d-b626-4598-9e02-aca6c799970f" providerId="ADAL" clId="{29599468-6DA4-4FC3-94D5-B79D342879A1}" dt="2025-10-06T06:50:46.223" v="208" actId="26606"/>
          <ac:spMkLst>
            <pc:docMk/>
            <pc:sldMk cId="3070974315" sldId="256"/>
            <ac:spMk id="65" creationId="{F269BDC9-F5DC-4A16-9583-2F8CE418465E}"/>
          </ac:spMkLst>
        </pc:spChg>
        <pc:spChg chg="add del">
          <ac:chgData name="THIERY Agnès" userId="2e327b6d-b626-4598-9e02-aca6c799970f" providerId="ADAL" clId="{29599468-6DA4-4FC3-94D5-B79D342879A1}" dt="2025-10-06T06:50:46.223" v="208" actId="26606"/>
          <ac:spMkLst>
            <pc:docMk/>
            <pc:sldMk cId="3070974315" sldId="256"/>
            <ac:spMk id="67" creationId="{903CE7F4-D1BB-4A5B-8E96-915177640385}"/>
          </ac:spMkLst>
        </pc:spChg>
        <pc:spChg chg="add del">
          <ac:chgData name="THIERY Agnès" userId="2e327b6d-b626-4598-9e02-aca6c799970f" providerId="ADAL" clId="{29599468-6DA4-4FC3-94D5-B79D342879A1}" dt="2025-10-06T06:51:49.778" v="216" actId="26606"/>
          <ac:spMkLst>
            <pc:docMk/>
            <pc:sldMk cId="3070974315" sldId="256"/>
            <ac:spMk id="72" creationId="{6DBF50F6-DD88-4D9F-B7D3-79B989980940}"/>
          </ac:spMkLst>
        </pc:spChg>
        <pc:spChg chg="add del">
          <ac:chgData name="THIERY Agnès" userId="2e327b6d-b626-4598-9e02-aca6c799970f" providerId="ADAL" clId="{29599468-6DA4-4FC3-94D5-B79D342879A1}" dt="2025-10-06T06:51:49.778" v="216" actId="26606"/>
          <ac:spMkLst>
            <pc:docMk/>
            <pc:sldMk cId="3070974315" sldId="256"/>
            <ac:spMk id="74" creationId="{916BBDC2-6929-469E-B7C4-A03E77BF94B0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1" creationId="{76906711-0AFB-47DD-A4B6-4E94B38B8C91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3" creationId="{AA91F649-894C-41F6-A21D-3D1AC558E934}"/>
          </ac:spMkLst>
        </pc:spChg>
        <pc:spChg chg="add del">
          <ac:chgData name="THIERY Agnès" userId="2e327b6d-b626-4598-9e02-aca6c799970f" providerId="ADAL" clId="{29599468-6DA4-4FC3-94D5-B79D342879A1}" dt="2025-10-06T06:53:00.862" v="219" actId="26606"/>
          <ac:spMkLst>
            <pc:docMk/>
            <pc:sldMk cId="3070974315" sldId="256"/>
            <ac:spMk id="95" creationId="{56037404-66BD-46B5-9323-1B531319671A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0" creationId="{19D32F93-50AC-4C46-A5DB-291C60DDB7BD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2" creationId="{827DC2C4-B485-428A-BF4A-472D2967F47F}"/>
          </ac:spMkLst>
        </pc:spChg>
        <pc:spChg chg="add del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4" creationId="{EE04B5EB-F158-4507-90DD-BD23620C7CC9}"/>
          </ac:spMkLst>
        </pc:spChg>
        <pc:spChg chg="add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09" creationId="{50D1D739-EDC4-4BE6-A073-9B157E1F9069}"/>
          </ac:spMkLst>
        </pc:spChg>
        <pc:spChg chg="add">
          <ac:chgData name="THIERY Agnès" userId="2e327b6d-b626-4598-9e02-aca6c799970f" providerId="ADAL" clId="{29599468-6DA4-4FC3-94D5-B79D342879A1}" dt="2025-10-06T06:54:23.419" v="225" actId="26606"/>
          <ac:spMkLst>
            <pc:docMk/>
            <pc:sldMk cId="3070974315" sldId="256"/>
            <ac:spMk id="111" creationId="{6CDD35A4-E546-4AF3-A8B9-AC24C5C9FA70}"/>
          </ac:spMkLst>
        </pc:spChg>
        <pc:grpChg chg="del">
          <ac:chgData name="THIERY Agnès" userId="2e327b6d-b626-4598-9e02-aca6c799970f" providerId="ADAL" clId="{29599468-6DA4-4FC3-94D5-B79D342879A1}" dt="2025-10-06T06:48:52.427" v="130" actId="26606"/>
          <ac:grpSpMkLst>
            <pc:docMk/>
            <pc:sldMk cId="3070974315" sldId="256"/>
            <ac:grpSpMk id="26" creationId="{0EE7C14F-442F-4416-A4A9-6DA10263A4BA}"/>
          </ac:grpSpMkLst>
        </pc:grpChg>
        <pc:grpChg chg="add del">
          <ac:chgData name="THIERY Agnès" userId="2e327b6d-b626-4598-9e02-aca6c799970f" providerId="ADAL" clId="{29599468-6DA4-4FC3-94D5-B79D342879A1}" dt="2025-10-06T06:51:49.778" v="216" actId="26606"/>
          <ac:grpSpMkLst>
            <pc:docMk/>
            <pc:sldMk cId="3070974315" sldId="256"/>
            <ac:grpSpMk id="76" creationId="{C344E6B5-C9F5-4338-9E33-003B12373104}"/>
          </ac:grpSpMkLst>
        </pc:grpChg>
        <pc:grpChg chg="add del">
          <ac:chgData name="THIERY Agnès" userId="2e327b6d-b626-4598-9e02-aca6c799970f" providerId="ADAL" clId="{29599468-6DA4-4FC3-94D5-B79D342879A1}" dt="2025-10-06T06:51:49.778" v="216" actId="26606"/>
          <ac:grpSpMkLst>
            <pc:docMk/>
            <pc:sldMk cId="3070974315" sldId="256"/>
            <ac:grpSpMk id="82" creationId="{FDFEDBF7-8E2C-46B8-9095-AE1D77E21773}"/>
          </ac:grpSpMkLst>
        </pc:grpChg>
        <pc:picChg chg="add mod ord">
          <ac:chgData name="THIERY Agnès" userId="2e327b6d-b626-4598-9e02-aca6c799970f" providerId="ADAL" clId="{29599468-6DA4-4FC3-94D5-B79D342879A1}" dt="2025-10-06T06:54:23.419" v="225" actId="26606"/>
          <ac:picMkLst>
            <pc:docMk/>
            <pc:sldMk cId="3070974315" sldId="256"/>
            <ac:picMk id="4" creationId="{CA9823E2-60E8-4FED-DF0B-94BA19AFB4B8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7T06:39:29.669" v="262" actId="1076"/>
        <pc:sldMkLst>
          <pc:docMk/>
          <pc:sldMk cId="4087932181" sldId="257"/>
        </pc:sldMkLst>
        <pc:spChg chg="mod or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2" creationId="{4C5BF80D-47FC-F26B-97D0-8E7EE41D96B7}"/>
          </ac:spMkLst>
        </pc:spChg>
        <pc:spChg chg="del">
          <ac:chgData name="THIERY Agnès" userId="2e327b6d-b626-4598-9e02-aca6c799970f" providerId="ADAL" clId="{29599468-6DA4-4FC3-94D5-B79D342879A1}" dt="2025-10-06T06:45:52.927" v="82"/>
          <ac:spMkLst>
            <pc:docMk/>
            <pc:sldMk cId="4087932181" sldId="257"/>
            <ac:spMk id="3" creationId="{731E7DB7-46D8-55E3-FD78-C5932E719215}"/>
          </ac:spMkLst>
        </pc:spChg>
        <pc:spChg chg="add del mod">
          <ac:chgData name="THIERY Agnès" userId="2e327b6d-b626-4598-9e02-aca6c799970f" providerId="ADAL" clId="{29599468-6DA4-4FC3-94D5-B79D342879A1}" dt="2025-10-07T06:38:46.004" v="245"/>
          <ac:spMkLst>
            <pc:docMk/>
            <pc:sldMk cId="4087932181" sldId="257"/>
            <ac:spMk id="4" creationId="{898862C1-0633-C65E-ED36-DC6E6452D0EB}"/>
          </ac:spMkLst>
        </pc:spChg>
        <pc:spChg chg="add del">
          <ac:chgData name="THIERY Agnès" userId="2e327b6d-b626-4598-9e02-aca6c799970f" providerId="ADAL" clId="{29599468-6DA4-4FC3-94D5-B79D342879A1}" dt="2025-10-06T06:48:34.501" v="128" actId="26606"/>
          <ac:spMkLst>
            <pc:docMk/>
            <pc:sldMk cId="4087932181" sldId="257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15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17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19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49:08.648" v="133" actId="26606"/>
          <ac:spMkLst>
            <pc:docMk/>
            <pc:sldMk cId="4087932181" sldId="257"/>
            <ac:spMk id="23" creationId="{F8260ED5-17F7-4158-B241-D51DD4CF1B7E}"/>
          </ac:spMkLst>
        </pc:spChg>
        <pc:spChg chg="add del mod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27" creationId="{43F29F8F-4DA0-16E0-41FB-D6235E398B5F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28" creationId="{665DBBEF-238B-476B-96AB-8AAC3224ECEA}"/>
          </ac:spMkLst>
        </pc:spChg>
        <pc:spChg chg="add del">
          <ac:chgData name="THIERY Agnès" userId="2e327b6d-b626-4598-9e02-aca6c799970f" providerId="ADAL" clId="{29599468-6DA4-4FC3-94D5-B79D342879A1}" dt="2025-10-06T06:49:08.637" v="132" actId="26606"/>
          <ac:spMkLst>
            <pc:docMk/>
            <pc:sldMk cId="4087932181" sldId="257"/>
            <ac:spMk id="30" creationId="{3FCFB1DE-0B7E-48CC-BA90-B2AB0889F9D6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2" creationId="{C1F06963-6374-4B48-844F-071A9BAAAE02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3" creationId="{327D73B4-9F5C-4A64-A179-51B9500CB8B5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4" creationId="{6CB927A4-E432-4310-9CD5-E89FF5063179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6" creationId="{1453BF6C-B012-48B7-B4E8-6D7AC7C27D02}"/>
          </ac:spMkLst>
        </pc:spChg>
        <pc:spChg chg="add del">
          <ac:chgData name="THIERY Agnès" userId="2e327b6d-b626-4598-9e02-aca6c799970f" providerId="ADAL" clId="{29599468-6DA4-4FC3-94D5-B79D342879A1}" dt="2025-10-06T06:51:38.848" v="213" actId="26606"/>
          <ac:spMkLst>
            <pc:docMk/>
            <pc:sldMk cId="4087932181" sldId="257"/>
            <ac:spMk id="38" creationId="{E3020543-B24B-4EC4-8FFC-8DD88EEA91A8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5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7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1:27.336" v="210" actId="26606"/>
          <ac:spMkLst>
            <pc:docMk/>
            <pc:sldMk cId="4087932181" sldId="257"/>
            <ac:spMk id="49" creationId="{51C89C42-AF83-451A-81EA-4728447557EF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1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2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1:38.841" v="212" actId="26606"/>
          <ac:spMkLst>
            <pc:docMk/>
            <pc:sldMk cId="4087932181" sldId="257"/>
            <ac:spMk id="53" creationId="{8F451A30-466B-4996-9BA5-CD6ABCC6D558}"/>
          </ac:spMkLst>
        </pc:spChg>
        <pc:spChg chg="add del">
          <ac:chgData name="THIERY Agnès" userId="2e327b6d-b626-4598-9e02-aca6c799970f" providerId="ADAL" clId="{29599468-6DA4-4FC3-94D5-B79D342879A1}" dt="2025-10-06T06:53:06.285" v="220" actId="26606"/>
          <ac:spMkLst>
            <pc:docMk/>
            <pc:sldMk cId="4087932181" sldId="257"/>
            <ac:spMk id="55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06.285" v="220" actId="26606"/>
          <ac:spMkLst>
            <pc:docMk/>
            <pc:sldMk cId="4087932181" sldId="257"/>
            <ac:spMk id="56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0" creationId="{A6C837A2-ED8D-3C2D-BE55-45B911207AED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3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5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67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72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1.425" v="226" actId="26606"/>
          <ac:spMkLst>
            <pc:docMk/>
            <pc:sldMk cId="4087932181" sldId="257"/>
            <ac:spMk id="74" creationId="{DADD1FCA-8ACB-4958-81DD-4CDD6D3E1921}"/>
          </ac:spMkLst>
        </pc:spChg>
        <pc:picChg chg="add del mod ord">
          <ac:chgData name="THIERY Agnès" userId="2e327b6d-b626-4598-9e02-aca6c799970f" providerId="ADAL" clId="{29599468-6DA4-4FC3-94D5-B79D342879A1}" dt="2025-10-07T06:38:42.850" v="244" actId="478"/>
          <ac:picMkLst>
            <pc:docMk/>
            <pc:sldMk cId="4087932181" sldId="257"/>
            <ac:picMk id="5" creationId="{059B5286-2DC7-439B-0721-E6FD032A09F6}"/>
          </ac:picMkLst>
        </pc:picChg>
        <pc:picChg chg="add mod">
          <ac:chgData name="THIERY Agnès" userId="2e327b6d-b626-4598-9e02-aca6c799970f" providerId="ADAL" clId="{29599468-6DA4-4FC3-94D5-B79D342879A1}" dt="2025-10-07T06:39:29.669" v="262" actId="1076"/>
          <ac:picMkLst>
            <pc:docMk/>
            <pc:sldMk cId="4087932181" sldId="257"/>
            <ac:picMk id="7" creationId="{3707053D-8DFB-463C-D79C-A58CE55851FE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7T06:39:23.388" v="261" actId="1076"/>
        <pc:sldMkLst>
          <pc:docMk/>
          <pc:sldMk cId="604656984" sldId="258"/>
        </pc:sldMkLst>
        <pc:spChg chg="mod or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2" creationId="{90413A93-DE12-973E-9F39-CEFC0C572AF8}"/>
          </ac:spMkLst>
        </pc:spChg>
        <pc:spChg chg="del">
          <ac:chgData name="THIERY Agnès" userId="2e327b6d-b626-4598-9e02-aca6c799970f" providerId="ADAL" clId="{29599468-6DA4-4FC3-94D5-B79D342879A1}" dt="2025-10-06T06:46:39.218" v="95"/>
          <ac:spMkLst>
            <pc:docMk/>
            <pc:sldMk cId="604656984" sldId="258"/>
            <ac:spMk id="3" creationId="{1DC46915-AD0A-956E-32D2-4C80A830F323}"/>
          </ac:spMkLst>
        </pc:spChg>
        <pc:spChg chg="add del mod">
          <ac:chgData name="THIERY Agnès" userId="2e327b6d-b626-4598-9e02-aca6c799970f" providerId="ADAL" clId="{29599468-6DA4-4FC3-94D5-B79D342879A1}" dt="2025-10-07T06:38:59.535" v="250"/>
          <ac:spMkLst>
            <pc:docMk/>
            <pc:sldMk cId="604656984" sldId="258"/>
            <ac:spMk id="4" creationId="{09E22871-A9B2-A295-F9D0-CE216A4C5567}"/>
          </ac:spMkLst>
        </pc:spChg>
        <pc:spChg chg="add del">
          <ac:chgData name="THIERY Agnès" userId="2e327b6d-b626-4598-9e02-aca6c799970f" providerId="ADAL" clId="{29599468-6DA4-4FC3-94D5-B79D342879A1}" dt="2025-10-06T06:48:08.880" v="125" actId="26606"/>
          <ac:spMkLst>
            <pc:docMk/>
            <pc:sldMk cId="604656984" sldId="258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14" creationId="{2C4AC502-E409-7861-0D5B-5504F150FFCD}"/>
          </ac:spMkLst>
        </pc:spChg>
        <pc:spChg chg="add del">
          <ac:chgData name="THIERY Agnès" userId="2e327b6d-b626-4598-9e02-aca6c799970f" providerId="ADAL" clId="{29599468-6DA4-4FC3-94D5-B79D342879A1}" dt="2025-10-06T06:47:32.825" v="112" actId="26606"/>
          <ac:spMkLst>
            <pc:docMk/>
            <pc:sldMk cId="604656984" sldId="258"/>
            <ac:spMk id="15" creationId="{D12DDE76-C203-4047-9998-63900085B5E8}"/>
          </ac:spMkLst>
        </pc:spChg>
        <pc:spChg chg="add del">
          <ac:chgData name="THIERY Agnès" userId="2e327b6d-b626-4598-9e02-aca6c799970f" providerId="ADAL" clId="{29599468-6DA4-4FC3-94D5-B79D342879A1}" dt="2025-10-06T06:47:46.631" v="114" actId="26606"/>
          <ac:spMkLst>
            <pc:docMk/>
            <pc:sldMk cId="604656984" sldId="258"/>
            <ac:spMk id="17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22" creationId="{913AE63C-D5B4-45D1-ACFC-648CFFCF9805}"/>
          </ac:spMkLst>
        </pc:spChg>
        <pc:spChg chg="add del">
          <ac:chgData name="THIERY Agnès" userId="2e327b6d-b626-4598-9e02-aca6c799970f" providerId="ADAL" clId="{29599468-6DA4-4FC3-94D5-B79D342879A1}" dt="2025-10-06T06:47:49.093" v="116" actId="26606"/>
          <ac:spMkLst>
            <pc:docMk/>
            <pc:sldMk cId="604656984" sldId="258"/>
            <ac:spMk id="23" creationId="{BF9E7B5D-88C3-4C36-A22E-93AA384BA7B1}"/>
          </ac:spMkLst>
        </pc:spChg>
        <pc:spChg chg="add del">
          <ac:chgData name="THIERY Agnès" userId="2e327b6d-b626-4598-9e02-aca6c799970f" providerId="ADAL" clId="{29599468-6DA4-4FC3-94D5-B79D342879A1}" dt="2025-10-06T06:47:51.332" v="118" actId="26606"/>
          <ac:spMkLst>
            <pc:docMk/>
            <pc:sldMk cId="604656984" sldId="258"/>
            <ac:spMk id="38" creationId="{ED9CDF64-D812-0228-D17E-197E68965B13}"/>
          </ac:spMkLst>
        </pc:spChg>
        <pc:spChg chg="add del">
          <ac:chgData name="THIERY Agnès" userId="2e327b6d-b626-4598-9e02-aca6c799970f" providerId="ADAL" clId="{29599468-6DA4-4FC3-94D5-B79D342879A1}" dt="2025-10-06T06:47:56.459" v="120" actId="26606"/>
          <ac:spMkLst>
            <pc:docMk/>
            <pc:sldMk cId="604656984" sldId="258"/>
            <ac:spMk id="40" creationId="{389E71F3-3B16-877C-4E4B-1C0B888C8045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5" creationId="{D1A4588A-55D5-49B8-BE41-54ACDCFF2C17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6" creationId="{F97E7EA2-EDCD-47E9-81BC-415C606D1B58}"/>
          </ac:spMkLst>
        </pc:spChg>
        <pc:spChg chg="add del">
          <ac:chgData name="THIERY Agnès" userId="2e327b6d-b626-4598-9e02-aca6c799970f" providerId="ADAL" clId="{29599468-6DA4-4FC3-94D5-B79D342879A1}" dt="2025-10-06T06:48:06.374" v="122" actId="26606"/>
          <ac:spMkLst>
            <pc:docMk/>
            <pc:sldMk cId="604656984" sldId="258"/>
            <ac:spMk id="47" creationId="{DBD676C1-7618-6F0F-2FBD-689870B6C8D4}"/>
          </ac:spMkLst>
        </pc:spChg>
        <pc:spChg chg="add del">
          <ac:chgData name="THIERY Agnès" userId="2e327b6d-b626-4598-9e02-aca6c799970f" providerId="ADAL" clId="{29599468-6DA4-4FC3-94D5-B79D342879A1}" dt="2025-10-06T06:48:08.873" v="124" actId="26606"/>
          <ac:spMkLst>
            <pc:docMk/>
            <pc:sldMk cId="604656984" sldId="258"/>
            <ac:spMk id="49" creationId="{3C54F4CE-85F0-46ED-80DA-9518C9251AD1}"/>
          </ac:spMkLst>
        </pc:spChg>
        <pc:spChg chg="add del">
          <ac:chgData name="THIERY Agnès" userId="2e327b6d-b626-4598-9e02-aca6c799970f" providerId="ADAL" clId="{29599468-6DA4-4FC3-94D5-B79D342879A1}" dt="2025-10-06T06:48:08.873" v="124" actId="26606"/>
          <ac:spMkLst>
            <pc:docMk/>
            <pc:sldMk cId="604656984" sldId="258"/>
            <ac:spMk id="50" creationId="{DADD1FCA-8ACB-4958-81DD-4CDD6D3E1921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2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3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4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51:42.346" v="214" actId="26606"/>
          <ac:spMkLst>
            <pc:docMk/>
            <pc:sldMk cId="604656984" sldId="258"/>
            <ac:spMk id="55" creationId="{F8260ED5-17F7-4158-B241-D51DD4CF1B7E}"/>
          </ac:spMkLst>
        </pc:spChg>
        <pc:spChg chg="add del">
          <ac:chgData name="THIERY Agnès" userId="2e327b6d-b626-4598-9e02-aca6c799970f" providerId="ADAL" clId="{29599468-6DA4-4FC3-94D5-B79D342879A1}" dt="2025-10-06T06:53:09.338" v="221" actId="26606"/>
          <ac:spMkLst>
            <pc:docMk/>
            <pc:sldMk cId="604656984" sldId="258"/>
            <ac:spMk id="60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09.338" v="221" actId="26606"/>
          <ac:spMkLst>
            <pc:docMk/>
            <pc:sldMk cId="604656984" sldId="258"/>
            <ac:spMk id="62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66" creationId="{A289FB6F-EAA4-03BD-01DE-E38F70982DE0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69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1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3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78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5.587" v="227" actId="26606"/>
          <ac:spMkLst>
            <pc:docMk/>
            <pc:sldMk cId="604656984" sldId="258"/>
            <ac:spMk id="80" creationId="{DADD1FCA-8ACB-4958-81DD-4CDD6D3E1921}"/>
          </ac:spMkLst>
        </pc:spChg>
        <pc:grpChg chg="add del">
          <ac:chgData name="THIERY Agnès" userId="2e327b6d-b626-4598-9e02-aca6c799970f" providerId="ADAL" clId="{29599468-6DA4-4FC3-94D5-B79D342879A1}" dt="2025-10-06T06:47:49.093" v="116" actId="26606"/>
          <ac:grpSpMkLst>
            <pc:docMk/>
            <pc:sldMk cId="604656984" sldId="258"/>
            <ac:grpSpMk id="19" creationId="{6DCEF60B-EF3F-4A5E-BDC6-A2D840B90F2E}"/>
          </ac:grpSpMkLst>
        </pc:grpChg>
        <pc:grpChg chg="add del">
          <ac:chgData name="THIERY Agnès" userId="2e327b6d-b626-4598-9e02-aca6c799970f" providerId="ADAL" clId="{29599468-6DA4-4FC3-94D5-B79D342879A1}" dt="2025-10-06T06:47:49.093" v="116" actId="26606"/>
          <ac:grpSpMkLst>
            <pc:docMk/>
            <pc:sldMk cId="604656984" sldId="258"/>
            <ac:grpSpMk id="25" creationId="{E27AF472-EAE3-4572-AB69-B92BD10DBC6D}"/>
          </ac:grpSpMkLst>
        </pc:grpChg>
        <pc:grpChg chg="add del">
          <ac:chgData name="THIERY Agnès" userId="2e327b6d-b626-4598-9e02-aca6c799970f" providerId="ADAL" clId="{29599468-6DA4-4FC3-94D5-B79D342879A1}" dt="2025-10-06T06:47:51.332" v="118" actId="26606"/>
          <ac:grpSpMkLst>
            <pc:docMk/>
            <pc:sldMk cId="604656984" sldId="258"/>
            <ac:grpSpMk id="34" creationId="{114ED94A-C85D-4CD3-4205-438D21CE6B38}"/>
          </ac:grpSpMkLst>
        </pc:grpChg>
        <pc:grpChg chg="add del">
          <ac:chgData name="THIERY Agnès" userId="2e327b6d-b626-4598-9e02-aca6c799970f" providerId="ADAL" clId="{29599468-6DA4-4FC3-94D5-B79D342879A1}" dt="2025-10-06T06:47:56.459" v="120" actId="26606"/>
          <ac:grpSpMkLst>
            <pc:docMk/>
            <pc:sldMk cId="604656984" sldId="258"/>
            <ac:grpSpMk id="41" creationId="{31C49F18-8757-4E87-5C2E-9D6D7B82BA3B}"/>
          </ac:grpSpMkLst>
        </pc:grpChg>
        <pc:picChg chg="add del mod ord">
          <ac:chgData name="THIERY Agnès" userId="2e327b6d-b626-4598-9e02-aca6c799970f" providerId="ADAL" clId="{29599468-6DA4-4FC3-94D5-B79D342879A1}" dt="2025-10-07T06:38:56.025" v="249" actId="478"/>
          <ac:picMkLst>
            <pc:docMk/>
            <pc:sldMk cId="604656984" sldId="258"/>
            <ac:picMk id="5" creationId="{E4AE8D9A-F2A8-D989-8678-0A20B97A5BAB}"/>
          </ac:picMkLst>
        </pc:picChg>
        <pc:picChg chg="add mod">
          <ac:chgData name="THIERY Agnès" userId="2e327b6d-b626-4598-9e02-aca6c799970f" providerId="ADAL" clId="{29599468-6DA4-4FC3-94D5-B79D342879A1}" dt="2025-10-07T06:39:23.388" v="261" actId="1076"/>
          <ac:picMkLst>
            <pc:docMk/>
            <pc:sldMk cId="604656984" sldId="258"/>
            <ac:picMk id="7" creationId="{6D2FC7A4-6C17-18C2-B74B-0410EA7709C5}"/>
          </ac:picMkLst>
        </pc:picChg>
      </pc:sldChg>
      <pc:sldChg chg="addSp delSp modSp new mod setBg">
        <pc:chgData name="THIERY Agnès" userId="2e327b6d-b626-4598-9e02-aca6c799970f" providerId="ADAL" clId="{29599468-6DA4-4FC3-94D5-B79D342879A1}" dt="2025-10-07T06:39:16.810" v="260" actId="1076"/>
        <pc:sldMkLst>
          <pc:docMk/>
          <pc:sldMk cId="1441344740" sldId="259"/>
        </pc:sldMkLst>
        <pc:spChg chg="mod or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2" creationId="{3BCA86F8-12AF-9EAB-520E-70B10F6698DB}"/>
          </ac:spMkLst>
        </pc:spChg>
        <pc:spChg chg="del">
          <ac:chgData name="THIERY Agnès" userId="2e327b6d-b626-4598-9e02-aca6c799970f" providerId="ADAL" clId="{29599468-6DA4-4FC3-94D5-B79D342879A1}" dt="2025-10-06T06:47:04.978" v="107"/>
          <ac:spMkLst>
            <pc:docMk/>
            <pc:sldMk cId="1441344740" sldId="259"/>
            <ac:spMk id="3" creationId="{3EDF07D5-A48A-D3AE-91A0-F2B6003F3384}"/>
          </ac:spMkLst>
        </pc:spChg>
        <pc:spChg chg="add del mod">
          <ac:chgData name="THIERY Agnès" userId="2e327b6d-b626-4598-9e02-aca6c799970f" providerId="ADAL" clId="{29599468-6DA4-4FC3-94D5-B79D342879A1}" dt="2025-10-07T06:39:10.853" v="256"/>
          <ac:spMkLst>
            <pc:docMk/>
            <pc:sldMk cId="1441344740" sldId="259"/>
            <ac:spMk id="4" creationId="{CDF444E6-33E3-BAAE-BF22-A5ED3EC05E70}"/>
          </ac:spMkLst>
        </pc:spChg>
        <pc:spChg chg="add del">
          <ac:chgData name="THIERY Agnès" userId="2e327b6d-b626-4598-9e02-aca6c799970f" providerId="ADAL" clId="{29599468-6DA4-4FC3-94D5-B79D342879A1}" dt="2025-10-06T06:48:40.877" v="129" actId="26606"/>
          <ac:spMkLst>
            <pc:docMk/>
            <pc:sldMk cId="1441344740" sldId="259"/>
            <ac:spMk id="10" creationId="{D4771268-CB57-404A-9271-370EB28F6090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5" creationId="{A8384FB5-9ADC-4DDC-881B-597D56F5B15D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7" creationId="{91E5A9A7-95C6-4F4F-B00E-C82E07FE62EF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19" creationId="{D07DD2DE-F619-49DD-B5E7-03A290FF4ED1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21" creationId="{85149191-5F60-4A28-AAFF-039F96B0F3EC}"/>
          </ac:spMkLst>
        </pc:spChg>
        <pc:spChg chg="add del">
          <ac:chgData name="THIERY Agnès" userId="2e327b6d-b626-4598-9e02-aca6c799970f" providerId="ADAL" clId="{29599468-6DA4-4FC3-94D5-B79D342879A1}" dt="2025-10-06T06:51:44.898" v="215" actId="26606"/>
          <ac:spMkLst>
            <pc:docMk/>
            <pc:sldMk cId="1441344740" sldId="259"/>
            <ac:spMk id="23" creationId="{F8260ED5-17F7-4158-B241-D51DD4CF1B7E}"/>
          </ac:spMkLst>
        </pc:spChg>
        <pc:spChg chg="add del">
          <ac:chgData name="THIERY Agnès" userId="2e327b6d-b626-4598-9e02-aca6c799970f" providerId="ADAL" clId="{29599468-6DA4-4FC3-94D5-B79D342879A1}" dt="2025-10-06T06:53:14.118" v="222" actId="26606"/>
          <ac:spMkLst>
            <pc:docMk/>
            <pc:sldMk cId="1441344740" sldId="259"/>
            <ac:spMk id="28" creationId="{9B7AD9F6-8CE7-4299-8FC6-328F4DCD3FF9}"/>
          </ac:spMkLst>
        </pc:spChg>
        <pc:spChg chg="add del">
          <ac:chgData name="THIERY Agnès" userId="2e327b6d-b626-4598-9e02-aca6c799970f" providerId="ADAL" clId="{29599468-6DA4-4FC3-94D5-B79D342879A1}" dt="2025-10-06T06:53:14.118" v="222" actId="26606"/>
          <ac:spMkLst>
            <pc:docMk/>
            <pc:sldMk cId="1441344740" sldId="259"/>
            <ac:spMk id="30" creationId="{F49775AF-8896-43EE-92C6-83497D6DC56F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2" creationId="{9D25F302-27C5-414F-97F8-6EA0A6C028BA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3" creationId="{830A36F8-48C2-4842-A87B-8CE8DF4E7FD2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4" creationId="{2FAF07D6-818B-42EE-6D8F-2B02471C80E6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35" creationId="{DB16940E-1D6D-43DE-9CFD-220852C8BB8E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7" creationId="{45D37F4E-DDB4-456B-97E0-9937730A039F}"/>
          </ac:spMkLst>
        </pc:spChg>
        <pc:spChg chg="add del">
          <ac:chgData name="THIERY Agnès" userId="2e327b6d-b626-4598-9e02-aca6c799970f" providerId="ADAL" clId="{29599468-6DA4-4FC3-94D5-B79D342879A1}" dt="2025-10-06T06:52:32.800" v="218" actId="26606"/>
          <ac:spMkLst>
            <pc:docMk/>
            <pc:sldMk cId="1441344740" sldId="259"/>
            <ac:spMk id="39" creationId="{B2DD41CD-8F47-4F56-AD12-4E2FF7696987}"/>
          </ac:spMkLst>
        </pc:spChg>
        <pc:spChg chg="add del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1" creationId="{51C89C42-AF83-451A-81EA-4728447557EF}"/>
          </ac:spMkLst>
        </pc:spChg>
        <pc:spChg chg="ad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6" creationId="{3C54F4CE-85F0-46ED-80DA-9518C9251AD1}"/>
          </ac:spMkLst>
        </pc:spChg>
        <pc:spChg chg="add">
          <ac:chgData name="THIERY Agnès" userId="2e327b6d-b626-4598-9e02-aca6c799970f" providerId="ADAL" clId="{29599468-6DA4-4FC3-94D5-B79D342879A1}" dt="2025-10-06T06:54:58.938" v="228" actId="26606"/>
          <ac:spMkLst>
            <pc:docMk/>
            <pc:sldMk cId="1441344740" sldId="259"/>
            <ac:spMk id="48" creationId="{DADD1FCA-8ACB-4958-81DD-4CDD6D3E1921}"/>
          </ac:spMkLst>
        </pc:spChg>
        <pc:picChg chg="add del mod ord">
          <ac:chgData name="THIERY Agnès" userId="2e327b6d-b626-4598-9e02-aca6c799970f" providerId="ADAL" clId="{29599468-6DA4-4FC3-94D5-B79D342879A1}" dt="2025-10-07T06:39:07.343" v="255" actId="478"/>
          <ac:picMkLst>
            <pc:docMk/>
            <pc:sldMk cId="1441344740" sldId="259"/>
            <ac:picMk id="5" creationId="{4D5A08EC-F549-AA63-8F4F-8B9D8DF410F4}"/>
          </ac:picMkLst>
        </pc:picChg>
        <pc:picChg chg="add mod">
          <ac:chgData name="THIERY Agnès" userId="2e327b6d-b626-4598-9e02-aca6c799970f" providerId="ADAL" clId="{29599468-6DA4-4FC3-94D5-B79D342879A1}" dt="2025-10-07T06:39:16.810" v="260" actId="1076"/>
          <ac:picMkLst>
            <pc:docMk/>
            <pc:sldMk cId="1441344740" sldId="259"/>
            <ac:picMk id="7" creationId="{89BFF764-5190-7993-30B2-11EA9D844C4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32CEA-1D40-43CB-876D-F9E1BAEAF17C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E6950-C6E2-41F9-91B8-2299D96FC4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66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AE6950-C6E2-41F9-91B8-2299D96FC43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8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79E35-2C1F-4EF9-9505-59E064A23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CA9B4C-8662-CBD1-FB63-E807AD8F38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059AC9-B5FF-25EA-14C8-54966966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B25663-9D03-D739-CBDB-B5281370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7F4F72-FD6B-4FF2-49AB-61F9A838F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89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9B1723-8192-B21A-AB2D-7FC1A0FAC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C1A0AA1-873B-F5A5-B201-142C43C4C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84DADF-6B4D-F165-6EED-4B5A040B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243F5E-408D-975C-1B52-805249195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1D33E7-25D0-D67C-DEE5-68F4093F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84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AA10B05-6770-B77A-1250-C29B1C4E6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F079CD-034E-450E-EC14-99ED33655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0A3A0-F54C-1380-141F-EF4E78D83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4FDC88-5C7C-AD30-E2DF-682D52BFD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2EF716-42DF-B25A-F87C-6F3BD707A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14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8F22E5-D45A-E7E6-CADF-4E18D8332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EF63D6-A0AC-A5A7-F615-D9F18C0D3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4813D9-7DF6-7AF5-8B8D-84D0465D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02A1C8-EFC7-69D5-FB59-5FA27DF87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A61359-0417-1581-DD05-06A1F83F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16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498AD2-489D-0953-36F7-5B5491C69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F0E368-CFC8-096F-38A5-D6EF9A351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D3972A-1F09-9018-EA51-12F156041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9553D1-E12D-FAC6-E503-86D955CEA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9E9DEA-2B43-C692-C0D8-C8FC7BBBE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38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C995DE-25B2-A8C8-7702-0CF08EB5E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FE3C6B-7B21-2D26-332F-500925BB81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1B65DD3-1337-6B9B-136B-5E50366AA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AABE6C-B7BB-FF66-2615-32E9F80CF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972021-1124-5473-F66A-7A0710C7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2B20DD-EFE1-4505-DA48-540A2EFF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58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5279F3-1C76-C346-7575-C6D778A8B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6A1969-433F-1187-309F-1D5B5226F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0EBA7EC-E942-D5FC-D1AE-11F67E39D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47B3EB-E8D1-D4D5-5080-CA43EFE454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A9925B-9845-78BA-8B1A-2A8AAF2EBA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011610-B0FC-1154-DBC1-A461E3A5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3F0452-C0C6-D0F4-2610-53E23AEED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5BEB56-362B-03D0-2961-1F2D510FC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70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142461-EF46-4327-D4A4-D3868EDD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AA9CC94-7BA8-4A1B-79B2-C9F73C6AB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74A0F2-69A7-18C1-2149-605D19159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0097284-7E4A-F767-1172-B137943F4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14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E455380-A99B-0116-AFE7-B30A954B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D0A077-03FA-3887-8E28-1D96C25C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1C20B6-F816-2BBB-5DB1-E9551321E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94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283022-D79C-B400-7C4F-BAD68499C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44A59F-7E6D-2908-1541-4EE3058BD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AC6635-8C23-5F05-BA0C-2407B1C6B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1B962A-7EE4-3AE3-4B0D-A540FBBCF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96963F8-9544-EFB6-847F-D8449BA35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A4C0CF-8661-6EB4-2123-B35F0108D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27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695114-D70D-1375-F856-796107562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9C2359E-A51C-3CF4-7DD0-5B33FC078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903AF0-A50F-8304-A67B-C6472EF17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E72E41-88CB-B87E-F2BC-489D68D3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3AFBA0-D252-C7BF-E42D-C9BBD701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BBD65D-0C5D-EE0C-E514-5E55A1368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F0153A6-1060-9DE4-F380-EF94916B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9ED84C-B7AD-3F9D-8D37-09D9D4AA3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683FCB-8983-950A-2A72-6E66735E8E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248C72-85F9-4EE4-BF51-F9146E294C05}" type="datetimeFigureOut">
              <a:rPr lang="fr-FR" smtClean="0"/>
              <a:t>07/10/2025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AFF462-088F-5615-E4F6-B0504BFACA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E1FC07-8D7D-0E60-E156-2533B6871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57CC4B-2CD9-4ED2-881E-91E63DE94F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66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50D1D739-EDC4-4BE6-A073-9B157E1F9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CDD35A4-E546-4AF3-A8B9-AC24C5C9FA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852070 w 12192000"/>
              <a:gd name="connsiteY1" fmla="*/ 0 h 6858000"/>
              <a:gd name="connsiteX2" fmla="*/ 3878367 w 12192000"/>
              <a:gd name="connsiteY2" fmla="*/ 23504 h 6858000"/>
              <a:gd name="connsiteX3" fmla="*/ 3885324 w 12192000"/>
              <a:gd name="connsiteY3" fmla="*/ 84795 h 6858000"/>
              <a:gd name="connsiteX4" fmla="*/ 3820400 w 12192000"/>
              <a:gd name="connsiteY4" fmla="*/ 131127 h 6858000"/>
              <a:gd name="connsiteX5" fmla="*/ 3631811 w 12192000"/>
              <a:gd name="connsiteY5" fmla="*/ 219929 h 6858000"/>
              <a:gd name="connsiteX6" fmla="*/ 4327428 w 12192000"/>
              <a:gd name="connsiteY6" fmla="*/ 351201 h 6858000"/>
              <a:gd name="connsiteX7" fmla="*/ 4080099 w 12192000"/>
              <a:gd name="connsiteY7" fmla="*/ 432279 h 6858000"/>
              <a:gd name="connsiteX8" fmla="*/ 3823492 w 12192000"/>
              <a:gd name="connsiteY8" fmla="*/ 490194 h 6858000"/>
              <a:gd name="connsiteX9" fmla="*/ 3545246 w 12192000"/>
              <a:gd name="connsiteY9" fmla="*/ 532664 h 6858000"/>
              <a:gd name="connsiteX10" fmla="*/ 3291732 w 12192000"/>
              <a:gd name="connsiteY10" fmla="*/ 617605 h 6858000"/>
              <a:gd name="connsiteX11" fmla="*/ 3953340 w 12192000"/>
              <a:gd name="connsiteY11" fmla="*/ 652353 h 6858000"/>
              <a:gd name="connsiteX12" fmla="*/ 3610170 w 12192000"/>
              <a:gd name="connsiteY12" fmla="*/ 729572 h 6858000"/>
              <a:gd name="connsiteX13" fmla="*/ 3328832 w 12192000"/>
              <a:gd name="connsiteY13" fmla="*/ 829957 h 6858000"/>
              <a:gd name="connsiteX14" fmla="*/ 3130966 w 12192000"/>
              <a:gd name="connsiteY14" fmla="*/ 876288 h 6858000"/>
              <a:gd name="connsiteX15" fmla="*/ 2920736 w 12192000"/>
              <a:gd name="connsiteY15" fmla="*/ 887872 h 6858000"/>
              <a:gd name="connsiteX16" fmla="*/ 2871269 w 12192000"/>
              <a:gd name="connsiteY16" fmla="*/ 961228 h 6858000"/>
              <a:gd name="connsiteX17" fmla="*/ 2936195 w 12192000"/>
              <a:gd name="connsiteY17" fmla="*/ 1038448 h 6858000"/>
              <a:gd name="connsiteX18" fmla="*/ 3035126 w 12192000"/>
              <a:gd name="connsiteY18" fmla="*/ 1046168 h 6858000"/>
              <a:gd name="connsiteX19" fmla="*/ 3625627 w 12192000"/>
              <a:gd name="connsiteY19" fmla="*/ 1065474 h 6858000"/>
              <a:gd name="connsiteX20" fmla="*/ 1733551 w 12192000"/>
              <a:gd name="connsiteY20" fmla="*/ 1235355 h 6858000"/>
              <a:gd name="connsiteX21" fmla="*/ 1990156 w 12192000"/>
              <a:gd name="connsiteY21" fmla="*/ 1339602 h 6858000"/>
              <a:gd name="connsiteX22" fmla="*/ 2076722 w 12192000"/>
              <a:gd name="connsiteY22" fmla="*/ 1625311 h 6858000"/>
              <a:gd name="connsiteX23" fmla="*/ 2392067 w 12192000"/>
              <a:gd name="connsiteY23" fmla="*/ 1787470 h 6858000"/>
              <a:gd name="connsiteX24" fmla="*/ 2596115 w 12192000"/>
              <a:gd name="connsiteY24" fmla="*/ 1845385 h 6858000"/>
              <a:gd name="connsiteX25" fmla="*/ 3062950 w 12192000"/>
              <a:gd name="connsiteY25" fmla="*/ 1930326 h 6858000"/>
              <a:gd name="connsiteX26" fmla="*/ 3130966 w 12192000"/>
              <a:gd name="connsiteY26" fmla="*/ 2069319 h 6858000"/>
              <a:gd name="connsiteX27" fmla="*/ 3189708 w 12192000"/>
              <a:gd name="connsiteY27" fmla="*/ 2223754 h 6858000"/>
              <a:gd name="connsiteX28" fmla="*/ 3313373 w 12192000"/>
              <a:gd name="connsiteY28" fmla="*/ 2324141 h 6858000"/>
              <a:gd name="connsiteX29" fmla="*/ 2351877 w 12192000"/>
              <a:gd name="connsiteY29" fmla="*/ 2308697 h 6858000"/>
              <a:gd name="connsiteX30" fmla="*/ 3437038 w 12192000"/>
              <a:gd name="connsiteY30" fmla="*/ 2633017 h 6858000"/>
              <a:gd name="connsiteX31" fmla="*/ 3341198 w 12192000"/>
              <a:gd name="connsiteY31" fmla="*/ 2760427 h 6858000"/>
              <a:gd name="connsiteX32" fmla="*/ 3934791 w 12192000"/>
              <a:gd name="connsiteY32" fmla="*/ 2934169 h 6858000"/>
              <a:gd name="connsiteX33" fmla="*/ 3616352 w 12192000"/>
              <a:gd name="connsiteY33" fmla="*/ 2953473 h 6858000"/>
              <a:gd name="connsiteX34" fmla="*/ 5468240 w 12192000"/>
              <a:gd name="connsiteY34" fmla="*/ 3679329 h 6858000"/>
              <a:gd name="connsiteX35" fmla="*/ 8111582 w 12192000"/>
              <a:gd name="connsiteY35" fmla="*/ 4204418 h 6858000"/>
              <a:gd name="connsiteX36" fmla="*/ 9144186 w 12192000"/>
              <a:gd name="connsiteY36" fmla="*/ 4304802 h 6858000"/>
              <a:gd name="connsiteX37" fmla="*/ 10319004 w 12192000"/>
              <a:gd name="connsiteY37" fmla="*/ 4273915 h 6858000"/>
              <a:gd name="connsiteX38" fmla="*/ 12053408 w 12192000"/>
              <a:gd name="connsiteY38" fmla="*/ 3907125 h 6858000"/>
              <a:gd name="connsiteX39" fmla="*/ 12192000 w 12192000"/>
              <a:gd name="connsiteY39" fmla="*/ 3841157 h 6858000"/>
              <a:gd name="connsiteX40" fmla="*/ 12192000 w 12192000"/>
              <a:gd name="connsiteY40" fmla="*/ 6858000 h 6858000"/>
              <a:gd name="connsiteX41" fmla="*/ 0 w 12192000"/>
              <a:gd name="connsiteY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852070" y="0"/>
                </a:lnTo>
                <a:lnTo>
                  <a:pt x="3878367" y="23504"/>
                </a:lnTo>
                <a:cubicBezTo>
                  <a:pt x="3887642" y="39430"/>
                  <a:pt x="3891507" y="59700"/>
                  <a:pt x="3885324" y="84795"/>
                </a:cubicBezTo>
                <a:cubicBezTo>
                  <a:pt x="3876049" y="123406"/>
                  <a:pt x="3845133" y="123406"/>
                  <a:pt x="3820400" y="131127"/>
                </a:cubicBezTo>
                <a:cubicBezTo>
                  <a:pt x="3764751" y="154292"/>
                  <a:pt x="3696735" y="138849"/>
                  <a:pt x="3631811" y="219929"/>
                </a:cubicBezTo>
                <a:cubicBezTo>
                  <a:pt x="3879141" y="262399"/>
                  <a:pt x="4117198" y="181318"/>
                  <a:pt x="4327428" y="351201"/>
                </a:cubicBezTo>
                <a:cubicBezTo>
                  <a:pt x="4250138" y="436142"/>
                  <a:pt x="4163572" y="416836"/>
                  <a:pt x="4080099" y="432279"/>
                </a:cubicBezTo>
                <a:cubicBezTo>
                  <a:pt x="3993533" y="447725"/>
                  <a:pt x="3910058" y="474751"/>
                  <a:pt x="3823492" y="490194"/>
                </a:cubicBezTo>
                <a:cubicBezTo>
                  <a:pt x="3730743" y="509498"/>
                  <a:pt x="3637993" y="513360"/>
                  <a:pt x="3545246" y="532664"/>
                </a:cubicBezTo>
                <a:cubicBezTo>
                  <a:pt x="3467954" y="548109"/>
                  <a:pt x="3384480" y="521081"/>
                  <a:pt x="3291732" y="617605"/>
                </a:cubicBezTo>
                <a:cubicBezTo>
                  <a:pt x="3520513" y="687103"/>
                  <a:pt x="3727651" y="582857"/>
                  <a:pt x="3953340" y="652353"/>
                </a:cubicBezTo>
                <a:cubicBezTo>
                  <a:pt x="3820400" y="714129"/>
                  <a:pt x="3712194" y="694824"/>
                  <a:pt x="3610170" y="729572"/>
                </a:cubicBezTo>
                <a:cubicBezTo>
                  <a:pt x="3517420" y="764322"/>
                  <a:pt x="3406122" y="725712"/>
                  <a:pt x="3328832" y="829957"/>
                </a:cubicBezTo>
                <a:cubicBezTo>
                  <a:pt x="3270090" y="911035"/>
                  <a:pt x="3208258" y="922618"/>
                  <a:pt x="3130966" y="876288"/>
                </a:cubicBezTo>
                <a:cubicBezTo>
                  <a:pt x="3062950" y="833818"/>
                  <a:pt x="2988752" y="845400"/>
                  <a:pt x="2920736" y="887872"/>
                </a:cubicBezTo>
                <a:cubicBezTo>
                  <a:pt x="2896004" y="903315"/>
                  <a:pt x="2871269" y="922618"/>
                  <a:pt x="2871269" y="961228"/>
                </a:cubicBezTo>
                <a:cubicBezTo>
                  <a:pt x="2871269" y="1015283"/>
                  <a:pt x="2902186" y="1030726"/>
                  <a:pt x="2936195" y="1038448"/>
                </a:cubicBezTo>
                <a:cubicBezTo>
                  <a:pt x="2967111" y="1046168"/>
                  <a:pt x="3004210" y="1053891"/>
                  <a:pt x="3035126" y="1046168"/>
                </a:cubicBezTo>
                <a:cubicBezTo>
                  <a:pt x="3232990" y="1003700"/>
                  <a:pt x="3427764" y="1073194"/>
                  <a:pt x="3625627" y="1065474"/>
                </a:cubicBezTo>
                <a:cubicBezTo>
                  <a:pt x="3004210" y="1231494"/>
                  <a:pt x="2376610" y="1177441"/>
                  <a:pt x="1733551" y="1235355"/>
                </a:cubicBezTo>
                <a:cubicBezTo>
                  <a:pt x="1817025" y="1351183"/>
                  <a:pt x="1925232" y="1254661"/>
                  <a:pt x="1990156" y="1339602"/>
                </a:cubicBezTo>
                <a:cubicBezTo>
                  <a:pt x="1928323" y="1517205"/>
                  <a:pt x="1953057" y="1613728"/>
                  <a:pt x="2076722" y="1625311"/>
                </a:cubicBezTo>
                <a:cubicBezTo>
                  <a:pt x="2197295" y="1636894"/>
                  <a:pt x="2327143" y="1575118"/>
                  <a:pt x="2392067" y="1787470"/>
                </a:cubicBezTo>
                <a:cubicBezTo>
                  <a:pt x="2410617" y="1853106"/>
                  <a:pt x="2525008" y="1833802"/>
                  <a:pt x="2596115" y="1845385"/>
                </a:cubicBezTo>
                <a:cubicBezTo>
                  <a:pt x="2750696" y="1872411"/>
                  <a:pt x="2914554" y="1845385"/>
                  <a:pt x="3062950" y="1930326"/>
                </a:cubicBezTo>
                <a:cubicBezTo>
                  <a:pt x="3121692" y="1961213"/>
                  <a:pt x="3161883" y="1984378"/>
                  <a:pt x="3130966" y="2069319"/>
                </a:cubicBezTo>
                <a:cubicBezTo>
                  <a:pt x="3100050" y="2158121"/>
                  <a:pt x="3140242" y="2189008"/>
                  <a:pt x="3189708" y="2223754"/>
                </a:cubicBezTo>
                <a:cubicBezTo>
                  <a:pt x="3226808" y="2250784"/>
                  <a:pt x="3282457" y="2243060"/>
                  <a:pt x="3313373" y="2324141"/>
                </a:cubicBezTo>
                <a:cubicBezTo>
                  <a:pt x="2988752" y="2312558"/>
                  <a:pt x="2673405" y="2246923"/>
                  <a:pt x="2351877" y="2308697"/>
                </a:cubicBezTo>
                <a:cubicBezTo>
                  <a:pt x="2704323" y="2463134"/>
                  <a:pt x="3090776" y="2455412"/>
                  <a:pt x="3437038" y="2633017"/>
                </a:cubicBezTo>
                <a:cubicBezTo>
                  <a:pt x="3424671" y="2694791"/>
                  <a:pt x="3344289" y="2667764"/>
                  <a:pt x="3341198" y="2760427"/>
                </a:cubicBezTo>
                <a:cubicBezTo>
                  <a:pt x="3523603" y="2856951"/>
                  <a:pt x="3743110" y="2791314"/>
                  <a:pt x="3934791" y="2934169"/>
                </a:cubicBezTo>
                <a:cubicBezTo>
                  <a:pt x="3823492" y="2999805"/>
                  <a:pt x="3721469" y="2891699"/>
                  <a:pt x="3616352" y="2953473"/>
                </a:cubicBezTo>
                <a:cubicBezTo>
                  <a:pt x="3650361" y="3046136"/>
                  <a:pt x="5189993" y="3617555"/>
                  <a:pt x="5468240" y="3679329"/>
                </a:cubicBezTo>
                <a:cubicBezTo>
                  <a:pt x="6034007" y="3806740"/>
                  <a:pt x="7663296" y="4131059"/>
                  <a:pt x="8111582" y="4204418"/>
                </a:cubicBezTo>
                <a:cubicBezTo>
                  <a:pt x="8457844" y="4258470"/>
                  <a:pt x="8801016" y="4300942"/>
                  <a:pt x="9144186" y="4304802"/>
                </a:cubicBezTo>
                <a:cubicBezTo>
                  <a:pt x="9536822" y="4308663"/>
                  <a:pt x="9926368" y="4289359"/>
                  <a:pt x="10319004" y="4273915"/>
                </a:cubicBezTo>
                <a:cubicBezTo>
                  <a:pt x="10906415" y="4250750"/>
                  <a:pt x="11484549" y="4158087"/>
                  <a:pt x="12053408" y="3907125"/>
                </a:cubicBezTo>
                <a:lnTo>
                  <a:pt x="12192000" y="3841157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21215D5-7BD8-13B5-8C86-3AE51B2A3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563422"/>
            <a:ext cx="7268147" cy="1754376"/>
          </a:xfrm>
        </p:spPr>
        <p:txBody>
          <a:bodyPr>
            <a:normAutofit/>
          </a:bodyPr>
          <a:lstStyle/>
          <a:p>
            <a:pPr algn="l"/>
            <a:r>
              <a:rPr lang="fr-FR" sz="4400" dirty="0"/>
              <a:t>Citroën C3</a:t>
            </a:r>
            <a:br>
              <a:rPr lang="fr-FR" sz="4400" dirty="0"/>
            </a:br>
            <a:r>
              <a:rPr lang="fr-FR" sz="4400" dirty="0"/>
              <a:t>AC-897-YJ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4AF4F11-9FFB-8F92-0742-A6F741948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5317798"/>
            <a:ext cx="7315200" cy="775494"/>
          </a:xfrm>
        </p:spPr>
        <p:txBody>
          <a:bodyPr>
            <a:normAutofit/>
          </a:bodyPr>
          <a:lstStyle/>
          <a:p>
            <a:pPr algn="l"/>
            <a:r>
              <a:rPr lang="fr-FR"/>
              <a:t>Photos : avant, latérale et arrière</a:t>
            </a:r>
          </a:p>
        </p:txBody>
      </p:sp>
      <p:pic>
        <p:nvPicPr>
          <p:cNvPr id="4" name="Image 3" descr="Accueil">
            <a:extLst>
              <a:ext uri="{FF2B5EF4-FFF2-40B4-BE49-F238E27FC236}">
                <a16:creationId xmlns:a16="http://schemas.microsoft.com/office/drawing/2014/main" id="{CA9823E2-60E8-4FED-DF0B-94BA19AFB4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4475" y="1253288"/>
            <a:ext cx="6153150" cy="1359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97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C5BF80D-47FC-F26B-97D0-8E7EE41D9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Avant</a:t>
            </a:r>
          </a:p>
        </p:txBody>
      </p:sp>
      <p:pic>
        <p:nvPicPr>
          <p:cNvPr id="7" name="Espace réservé du contenu 6" descr="Une image contenant bâtiment, plein air, texte, Poubelle&#10;&#10;Le contenu généré par l’IA peut être incorrect.">
            <a:extLst>
              <a:ext uri="{FF2B5EF4-FFF2-40B4-BE49-F238E27FC236}">
                <a16:creationId xmlns:a16="http://schemas.microsoft.com/office/drawing/2014/main" id="{3707053D-8DFB-463C-D79C-A58CE55851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1268" y="1444770"/>
            <a:ext cx="4352925" cy="3264693"/>
          </a:xfrm>
        </p:spPr>
      </p:pic>
    </p:spTree>
    <p:extLst>
      <p:ext uri="{BB962C8B-B14F-4D97-AF65-F5344CB8AC3E}">
        <p14:creationId xmlns:p14="http://schemas.microsoft.com/office/powerpoint/2010/main" val="408793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0413A93-DE12-973E-9F39-CEFC0C57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Latérale</a:t>
            </a:r>
          </a:p>
        </p:txBody>
      </p:sp>
      <p:pic>
        <p:nvPicPr>
          <p:cNvPr id="7" name="Espace réservé du contenu 6" descr="Une image contenant véhicule, Véhicule terrestre, transport, roue&#10;&#10;Le contenu généré par l’IA peut être incorrect.">
            <a:extLst>
              <a:ext uri="{FF2B5EF4-FFF2-40B4-BE49-F238E27FC236}">
                <a16:creationId xmlns:a16="http://schemas.microsoft.com/office/drawing/2014/main" id="{6D2FC7A4-6C17-18C2-B74B-0410EA770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2094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60465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CA86F8-12AF-9EAB-520E-70B10F66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Arrière</a:t>
            </a:r>
          </a:p>
        </p:txBody>
      </p:sp>
      <p:pic>
        <p:nvPicPr>
          <p:cNvPr id="7" name="Espace réservé du contenu 6" descr="Une image contenant texte, bâtiment, téléphone, plein air&#10;&#10;Le contenu généré par l’IA peut être incorrect.">
            <a:extLst>
              <a:ext uri="{FF2B5EF4-FFF2-40B4-BE49-F238E27FC236}">
                <a16:creationId xmlns:a16="http://schemas.microsoft.com/office/drawing/2014/main" id="{89BFF764-5190-7993-30B2-11EA9D844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45778" y="1461373"/>
            <a:ext cx="4352925" cy="3264693"/>
          </a:xfrm>
        </p:spPr>
      </p:pic>
    </p:spTree>
    <p:extLst>
      <p:ext uri="{BB962C8B-B14F-4D97-AF65-F5344CB8AC3E}">
        <p14:creationId xmlns:p14="http://schemas.microsoft.com/office/powerpoint/2010/main" val="14413447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abc5bae-3d97-408c-a86c-6bd49983cf43" xsi:nil="true"/>
    <lcf76f155ced4ddcb4097134ff3c332f xmlns="e8ad7c4a-ddfb-40a4-a936-0744d3104b1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6666030577E74DB8F42537F008C57A" ma:contentTypeVersion="18" ma:contentTypeDescription="Crée un document." ma:contentTypeScope="" ma:versionID="14270295dc3b5ac35ab54260b0960ebe">
  <xsd:schema xmlns:xsd="http://www.w3.org/2001/XMLSchema" xmlns:xs="http://www.w3.org/2001/XMLSchema" xmlns:p="http://schemas.microsoft.com/office/2006/metadata/properties" xmlns:ns2="e8ad7c4a-ddfb-40a4-a936-0744d3104b15" xmlns:ns3="1abc5bae-3d97-408c-a86c-6bd49983cf43" targetNamespace="http://schemas.microsoft.com/office/2006/metadata/properties" ma:root="true" ma:fieldsID="f7571cdf699d4af5f9954bbeca6cfe16" ns2:_="" ns3:_="">
    <xsd:import namespace="e8ad7c4a-ddfb-40a4-a936-0744d3104b15"/>
    <xsd:import namespace="1abc5bae-3d97-408c-a86c-6bd49983c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d7c4a-ddfb-40a4-a936-0744d3104b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a69eec6-86b6-4060-9197-886743c0da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bc5bae-3d97-408c-a86c-6bd49983c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d9ffd055-92c4-446e-bc73-760647827142}" ma:internalName="TaxCatchAll" ma:showField="CatchAllData" ma:web="1abc5bae-3d97-408c-a86c-6bd49983c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359718-9164-46AA-B6CD-A15558CA5271}">
  <ds:schemaRefs>
    <ds:schemaRef ds:uri="http://schemas.microsoft.com/office/2006/metadata/properties"/>
    <ds:schemaRef ds:uri="http://schemas.microsoft.com/office/infopath/2007/PartnerControls"/>
    <ds:schemaRef ds:uri="1abc5bae-3d97-408c-a86c-6bd49983cf43"/>
    <ds:schemaRef ds:uri="e8ad7c4a-ddfb-40a4-a936-0744d3104b15"/>
  </ds:schemaRefs>
</ds:datastoreItem>
</file>

<file path=customXml/itemProps2.xml><?xml version="1.0" encoding="utf-8"?>
<ds:datastoreItem xmlns:ds="http://schemas.openxmlformats.org/officeDocument/2006/customXml" ds:itemID="{8C10BAE1-9644-4156-B687-4144E0D44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ad7c4a-ddfb-40a4-a936-0744d3104b15"/>
    <ds:schemaRef ds:uri="1abc5bae-3d97-408c-a86c-6bd49983cf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B6913E-C430-48D0-9669-1B8E1821C7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Office PowerPoint</Application>
  <PresentationFormat>Grand écran</PresentationFormat>
  <Paragraphs>6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Thème Office</vt:lpstr>
      <vt:lpstr>Citroën C3 AC-897-YJ</vt:lpstr>
      <vt:lpstr>Avant</vt:lpstr>
      <vt:lpstr>Latérale</vt:lpstr>
      <vt:lpstr>Arrière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THIERY Agnès</dc:creator>
  <cp:lastModifiedBy>THIERY Agnès</cp:lastModifiedBy>
  <cp:revision>1</cp:revision>
  <dcterms:created xsi:type="dcterms:W3CDTF">2025-10-06T06:42:31Z</dcterms:created>
  <dcterms:modified xsi:type="dcterms:W3CDTF">2025-10-07T06:40:14Z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0x010100516666030577E74DB8F42537F008C57A</vt:lpwstr>
  </property>
  <property fmtid="{D5CDD505-2E9C-101B-9397-08002B2CF9AE}" pid="3" name="MediaServiceImageTags">
    <vt:lpwstr/>
  </property>
</Properties>
</file>